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"/>
  </p:notesMasterIdLst>
  <p:sldIdLst>
    <p:sldId id="256" r:id="rId2"/>
    <p:sldId id="269" r:id="rId3"/>
    <p:sldId id="266" r:id="rId4"/>
    <p:sldId id="277" r:id="rId5"/>
    <p:sldId id="275" r:id="rId6"/>
    <p:sldId id="297" r:id="rId7"/>
    <p:sldId id="296" r:id="rId8"/>
    <p:sldId id="290" r:id="rId9"/>
    <p:sldId id="298" r:id="rId10"/>
    <p:sldId id="262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CE6F35-5932-4DFE-BAAF-C9BDA38BC0A2}" type="datetimeFigureOut">
              <a:rPr lang="en-IN" smtClean="0"/>
              <a:t>07-06-2020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6C168D-9AD3-4800-8328-CA577A028C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315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35B6414-8777-4789-B31F-3507B68DFD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E339FE41-3CCD-477F-9F4F-67CA227702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9DBB8AB-F6C6-456F-8785-A09A5C90E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19-09-2019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EAA173C-AC4A-40CC-ACAE-5E62C602F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Mar Athanasius College Engineering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EDB424D-D1F4-4D3F-8A65-AD23813DD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C443-AB27-4DEB-A407-D35155568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3733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ECA4105-D4DE-4D1F-8937-1C3E42410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8509FC1-F3F6-4E2A-8D77-E4D7C129A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89CDDF3-DB44-4C6B-8D8D-E42ADCAEC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19-09-2019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C97A9E4-CE76-4044-8D47-B4D5C6E7F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Mar Athanasius College Engineering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50F29A2-2C49-4921-A8B2-6EF3CE4F2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C443-AB27-4DEB-A407-D35155568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2983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18DDF14A-D068-4B8F-9F1C-370318E635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3906C329-C940-4177-BBC8-689DA16337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47E9FC8-53BF-44BA-8653-E90CC8848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19-09-2019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B747507-4409-4C80-8580-7B0485953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Mar Athanasius College Engineering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77D5D80-C789-4BAB-BC3F-500455E45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C443-AB27-4DEB-A407-D35155568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187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70C0CBB-23EF-49C1-B1C0-01E685184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58EFC09-CB68-4683-B2B2-C0AF4F1CE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2F622CA-B147-4652-95B6-5F3EF5FB2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19-09-2019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559D4C5-7A0F-44D7-8D71-C329D855F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Mar Athanasius College Engineering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1E68FCD-6EDD-4E24-8579-A1862BA6B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C443-AB27-4DEB-A407-D35155568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75981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C8008F5-AC07-48A8-BD30-E3B364BEF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2B0FA31-BEEC-4473-808B-8C5491AF50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B3F3867-022D-461D-ADA1-B6B4B126F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19-09-2019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00C096-778D-45D9-97FF-CBEBA6E4D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Mar Athanasius College Engineering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CC71AFD-03A9-4F67-A3A8-D05A40E80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C443-AB27-4DEB-A407-D35155568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4367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C8E2B9-926E-4EF4-99E4-B5A9AB877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905AC75-D9EA-4DF6-84B1-2654B41EEB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09A1D0A-6B21-4A09-9A34-41F190F717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7F71055-0B43-4F73-A305-E221465B5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19-09-2019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F14CB6B-5D03-4EA6-BC69-1BA072527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Mar Athanasius College Engineering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15E545A-CED9-460F-9DF8-95FED0FE3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C443-AB27-4DEB-A407-D35155568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5356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16AD047-F4D9-4558-94ED-E317AD576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0EEC4F9-2C9D-4C65-96F8-E3E28CAEF0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949F285-1E9B-4F78-9692-FF5C95FA4C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3A124349-00BB-4699-97CB-44677DF1AF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10EF42F-D853-4473-824D-71D85090DC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26D90903-6C4F-444A-B84E-BEF864A1D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19-09-2019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DE0359DB-0921-4D07-9568-0028626F4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Mar Athanasius College Engineering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2856962D-63EA-4ABC-8A3F-C7BAF46FD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C443-AB27-4DEB-A407-D35155568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97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E8D7197-1111-405C-AEAF-919FE7BCE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085906C-5474-4982-89BF-B8BBCE3A7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19-09-2019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413D055-29A8-40E5-ACAD-B71496917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Mar Athanasius College Engineering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33C6276-C9D7-46D0-84B0-2327E697A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C443-AB27-4DEB-A407-D35155568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2124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F2683B3A-BAEB-4000-9FAB-46A5ED83F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19-09-2019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B23E678-3F1E-483F-BDCC-BBEF488F0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Mar Athanasius College Engineering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98ED3B2-C0E6-4E28-B9F6-365980F79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C443-AB27-4DEB-A407-D35155568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2238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B90A998-E0A5-4B09-B2BF-418C58C86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DEB8F8B-7CF9-4DC3-AFD7-11356D578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F0F7277-8E8C-4547-9327-A341E8266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86E5321-0227-4168-AA51-C9181B108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19-09-2019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247D999-8063-4A7F-B2D5-C2A969190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Mar Athanasius College Engineering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4C95684-6569-47C6-8319-52EAAE2C2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C443-AB27-4DEB-A407-D35155568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8065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11973E5-2AD1-456E-BDC9-4BEFF4DBF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11C0614F-1D66-4B20-A47D-5393AEC21A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1BDEC3A-B1D9-48D0-97F4-863C458F9F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4A1912A-C432-4264-977E-1A54208CB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19-09-2019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C53F812-63EC-4F7B-AEEB-E6983110A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Mar Athanasius College Engineering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67248D5-C44A-45B8-AA4A-C897FE599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C443-AB27-4DEB-A407-D35155568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6216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A75355CB-91D5-47AD-9C5A-7D02507AA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649F827-66B1-4E80-A35E-C707DEB6FE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EEAB921-9128-4704-B972-52FE1AA19A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19-09-2019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FDCB062-4D06-4900-9144-9385B07086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Mar Athanasius College Engineering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9FA9129-C7D9-4C4C-B079-5A505B789C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2C443-AB27-4DEB-A407-D35155568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5079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6AB337C-AE31-4FBE-9C30-ABE1867F1B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54530"/>
            <a:ext cx="9144000" cy="2387600"/>
          </a:xfrm>
        </p:spPr>
        <p:txBody>
          <a:bodyPr>
            <a:normAutofit/>
          </a:bodyPr>
          <a:lstStyle/>
          <a:p>
            <a:r>
              <a:rPr lang="en-IN" sz="4400" b="1" dirty="0"/>
              <a:t>Text to Braille Scanner with Ultra Low Cost Refreshable Braille Display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FD66A5B-CCD4-4D82-80D2-14D0733CF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0530" y="3815871"/>
            <a:ext cx="5107172" cy="1982972"/>
          </a:xfrm>
        </p:spPr>
        <p:txBody>
          <a:bodyPr>
            <a:noAutofit/>
          </a:bodyPr>
          <a:lstStyle/>
          <a:p>
            <a:pPr algn="l"/>
            <a:r>
              <a:rPr lang="en-US" sz="2200" dirty="0"/>
              <a:t>Group Members:</a:t>
            </a:r>
          </a:p>
          <a:p>
            <a:pPr algn="l"/>
            <a:r>
              <a:rPr lang="en-IN" sz="2200" dirty="0" err="1"/>
              <a:t>Akshai</a:t>
            </a:r>
            <a:r>
              <a:rPr lang="en-IN" sz="2200" dirty="0"/>
              <a:t> R Nair (MAC16EE008)</a:t>
            </a:r>
          </a:p>
          <a:p>
            <a:pPr algn="l"/>
            <a:r>
              <a:rPr lang="en-IN" sz="2200" dirty="0"/>
              <a:t>Biju Joseph (MAC16EE037)</a:t>
            </a:r>
          </a:p>
          <a:p>
            <a:pPr algn="l"/>
            <a:r>
              <a:rPr lang="en-IN" sz="2200" dirty="0" err="1"/>
              <a:t>Binila</a:t>
            </a:r>
            <a:r>
              <a:rPr lang="en-IN" sz="2200" dirty="0"/>
              <a:t> </a:t>
            </a:r>
            <a:r>
              <a:rPr lang="en-IN" sz="2200" dirty="0" err="1"/>
              <a:t>Binu</a:t>
            </a:r>
            <a:r>
              <a:rPr lang="en-IN" sz="2200" dirty="0"/>
              <a:t> (MAC16EE039)</a:t>
            </a:r>
          </a:p>
          <a:p>
            <a:pPr algn="l"/>
            <a:r>
              <a:rPr lang="en-IN" sz="2200" dirty="0" err="1"/>
              <a:t>Eldho</a:t>
            </a:r>
            <a:r>
              <a:rPr lang="en-IN" sz="2200" dirty="0"/>
              <a:t> John </a:t>
            </a:r>
            <a:r>
              <a:rPr lang="en-IN" sz="2200" dirty="0" err="1"/>
              <a:t>Menachery</a:t>
            </a:r>
            <a:r>
              <a:rPr lang="en-IN" sz="2200" dirty="0"/>
              <a:t> (MAC16EE048)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6E8DC21C-9351-499A-ADE4-D0DAF025EDF4}"/>
              </a:ext>
            </a:extLst>
          </p:cNvPr>
          <p:cNvSpPr txBox="1"/>
          <p:nvPr/>
        </p:nvSpPr>
        <p:spPr>
          <a:xfrm>
            <a:off x="1956391" y="3741443"/>
            <a:ext cx="32429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Project Guide</a:t>
            </a:r>
          </a:p>
          <a:p>
            <a:r>
              <a:rPr lang="en-US" sz="2200" dirty="0"/>
              <a:t>Prof.  </a:t>
            </a:r>
            <a:r>
              <a:rPr lang="en-US" sz="2200" dirty="0" err="1"/>
              <a:t>Neetha</a:t>
            </a:r>
            <a:r>
              <a:rPr lang="en-US" sz="2200" dirty="0"/>
              <a:t> John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4198989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xmlns="" id="{6906BED5-4CE7-1349-9467-575BE9D3D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/>
              <a:t>Work Report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BF39365-4BF2-4EE0-9658-B7E93F056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05000"/>
            <a:ext cx="10515600" cy="4271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/>
              <a:t>Work Completed</a:t>
            </a:r>
          </a:p>
          <a:p>
            <a:r>
              <a:rPr lang="en-US" sz="2400"/>
              <a:t>Reading a text from image using camera and converting it into text by OCR</a:t>
            </a:r>
          </a:p>
          <a:p>
            <a:r>
              <a:rPr lang="en-US" sz="2400"/>
              <a:t>Creating braille alphabet according to the text by combination of raspberry pi, Arduino and stepper motor modules</a:t>
            </a:r>
          </a:p>
          <a:p>
            <a:pPr marL="0" indent="0">
              <a:buNone/>
            </a:pPr>
            <a:r>
              <a:rPr lang="en-US" sz="2400" b="1" u="sng"/>
              <a:t>Future Scope</a:t>
            </a:r>
          </a:p>
          <a:p>
            <a:r>
              <a:rPr lang="en-US" sz="2400"/>
              <a:t>Increasing the number of letters displayed by adding extension modules</a:t>
            </a:r>
          </a:p>
          <a:p>
            <a:r>
              <a:rPr lang="en-IN" sz="2400"/>
              <a:t>The</a:t>
            </a:r>
            <a:r>
              <a:rPr lang="en-IN" sz="2400" dirty="0"/>
              <a:t> number of motors in</a:t>
            </a:r>
            <a:r>
              <a:rPr lang="en-IN" sz="2400"/>
              <a:t>  </a:t>
            </a:r>
            <a:r>
              <a:rPr lang="en-US" sz="2400"/>
              <a:t>modules</a:t>
            </a:r>
            <a:r>
              <a:rPr lang="en-IN" sz="2400" dirty="0"/>
              <a:t> can be brought</a:t>
            </a:r>
            <a:r>
              <a:rPr lang="en-IN" sz="2400"/>
              <a:t> down</a:t>
            </a:r>
            <a:r>
              <a:rPr lang="en-US" sz="2400"/>
              <a:t> </a:t>
            </a:r>
            <a:r>
              <a:rPr lang="en-IN" sz="2400" dirty="0"/>
              <a:t> to</a:t>
            </a:r>
            <a:r>
              <a:rPr lang="en-IN" sz="2400"/>
              <a:t> </a:t>
            </a:r>
            <a:r>
              <a:rPr lang="en-US" sz="2400"/>
              <a:t> </a:t>
            </a:r>
            <a:r>
              <a:rPr lang="en-IN" sz="2400"/>
              <a:t>one</a:t>
            </a:r>
            <a:r>
              <a:rPr lang="en-IN" sz="2400" dirty="0"/>
              <a:t> by incorporating </a:t>
            </a:r>
            <a:r>
              <a:rPr lang="en-IN" sz="2400"/>
              <a:t>clutch-gear mechanis</a:t>
            </a:r>
            <a:endParaRPr lang="en-US" sz="2400"/>
          </a:p>
          <a:p>
            <a:r>
              <a:rPr lang="en-US" sz="2400"/>
              <a:t>Make</a:t>
            </a:r>
            <a:r>
              <a:rPr lang="en-IN" sz="2400"/>
              <a:t>e </a:t>
            </a:r>
            <a:r>
              <a:rPr lang="en-IN" sz="2400" dirty="0"/>
              <a:t>the system much more portable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F9C2CE1-0275-4B20-98DF-1A7146D5D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19-09-2019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A69B2A6-7BC4-4453-A810-89B0E9822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Mar Athanasius College Engineering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3507D09-5004-4739-BA6B-D8F7D37A6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C443-AB27-4DEB-A407-D35155568BF1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8799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6E808B2-C19E-4210-90CF-945009FC6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8000" b="1" dirty="0"/>
              <a:t>THANK YOU</a:t>
            </a:r>
            <a:endParaRPr lang="en-IN" sz="8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6C512D6-C25C-4ABE-8E70-34E5561E3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6B0C13F-32F1-4EDF-A632-01219B345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19-09-2019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87BAE71-A3D8-4DDB-88AF-C94C9A338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Mar Athanasius College Engineering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DAF1CEA-F7AE-41BD-A801-218925278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C443-AB27-4DEB-A407-D35155568BF1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931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/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/>
              <a:t>Objective</a:t>
            </a:r>
            <a:endParaRPr lang="en-IN" sz="2400" dirty="0"/>
          </a:p>
          <a:p>
            <a:r>
              <a:rPr lang="en-IN" sz="2400" dirty="0"/>
              <a:t>Hardware</a:t>
            </a:r>
          </a:p>
          <a:p>
            <a:r>
              <a:rPr lang="en-IN" sz="2400" dirty="0"/>
              <a:t>Software</a:t>
            </a:r>
          </a:p>
          <a:p>
            <a:r>
              <a:rPr lang="en-US" sz="2400"/>
              <a:t>Block Diagram</a:t>
            </a:r>
          </a:p>
          <a:p>
            <a:r>
              <a:rPr lang="en-US" sz="2400"/>
              <a:t>Working Video</a:t>
            </a:r>
          </a:p>
          <a:p>
            <a:r>
              <a:rPr lang="en-US" sz="2400"/>
              <a:t>Work Report</a:t>
            </a:r>
            <a:endParaRPr lang="en-IN" sz="2400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19-09-2019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Mar Athanasius College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C443-AB27-4DEB-A407-D35155568BF1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9939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/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GB" sz="2400" dirty="0"/>
              <a:t>Create a low cost braille display with stepper motors</a:t>
            </a:r>
          </a:p>
          <a:p>
            <a:pPr>
              <a:lnSpc>
                <a:spcPct val="100000"/>
              </a:lnSpc>
            </a:pPr>
            <a:endParaRPr lang="en-GB" sz="2400" dirty="0"/>
          </a:p>
          <a:p>
            <a:r>
              <a:rPr lang="en-GB" sz="2400" dirty="0"/>
              <a:t>Develop picture to braille display conversion for the ease of use</a:t>
            </a:r>
          </a:p>
          <a:p>
            <a:endParaRPr lang="en-GB" sz="2400" dirty="0"/>
          </a:p>
          <a:p>
            <a:r>
              <a:rPr lang="en-GB" sz="2400" dirty="0"/>
              <a:t>Create a reliable and ergonomic setup that blind people can easily interact</a:t>
            </a:r>
          </a:p>
          <a:p>
            <a:endParaRPr lang="en-GB" dirty="0"/>
          </a:p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19-09-2019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Mar Athanasius College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C443-AB27-4DEB-A407-D35155568BF1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8882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b="1"/>
              <a:t>Slider Mechanism</a:t>
            </a:r>
            <a:endParaRPr lang="en-IN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19-09-2019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Mar Athanasius College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C443-AB27-4DEB-A407-D35155568BF1}" type="slidenum">
              <a:rPr lang="en-IN" smtClean="0"/>
              <a:t>4</a:t>
            </a:fld>
            <a:endParaRPr lang="en-IN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84497" y="2035969"/>
            <a:ext cx="10423006" cy="5374298"/>
          </a:xfrm>
        </p:spPr>
        <p:txBody>
          <a:bodyPr/>
          <a:lstStyle/>
          <a:p>
            <a:r>
              <a:rPr lang="en-US"/>
              <a:t>Sliders are attached to stepper motors</a:t>
            </a:r>
            <a:endParaRPr lang="en-IN" dirty="0"/>
          </a:p>
          <a:p>
            <a:r>
              <a:rPr lang="en-IN" dirty="0"/>
              <a:t>When receiving a pulse signal, it </a:t>
            </a:r>
            <a:r>
              <a:rPr lang="en-IN"/>
              <a:t>will </a:t>
            </a:r>
            <a:r>
              <a:rPr lang="en-US"/>
              <a:t>move</a:t>
            </a:r>
            <a:r>
              <a:rPr lang="en-IN"/>
              <a:t> </a:t>
            </a:r>
            <a:r>
              <a:rPr lang="en-IN" dirty="0"/>
              <a:t>a </a:t>
            </a:r>
            <a:r>
              <a:rPr lang="en-IN"/>
              <a:t>fixed </a:t>
            </a:r>
            <a:r>
              <a:rPr lang="en-US"/>
              <a:t>distance</a:t>
            </a:r>
            <a:r>
              <a:rPr lang="en-IN"/>
              <a:t>  </a:t>
            </a:r>
            <a:r>
              <a:rPr lang="en-IN" dirty="0"/>
              <a:t>according to the direction set for the stepper motor.</a:t>
            </a:r>
          </a:p>
          <a:p>
            <a:r>
              <a:rPr lang="en-IN"/>
              <a:t>Th</a:t>
            </a:r>
            <a:r>
              <a:rPr lang="en-US"/>
              <a:t>e combination of dots appearing in the slot changes according to the position of 2 sliders</a:t>
            </a:r>
            <a:endParaRPr lang="en-IN" dirty="0"/>
          </a:p>
          <a:p>
            <a:r>
              <a:rPr lang="en-IN"/>
              <a:t> </a:t>
            </a:r>
            <a:r>
              <a:rPr lang="en-US"/>
              <a:t>With the unique pattern of sliders any braille  Alphabettt can be    made by their combination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18086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/>
              <a:t>Image </a:t>
            </a:r>
            <a:r>
              <a:rPr lang="en-IN" b="1" dirty="0"/>
              <a:t>Processing Using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endParaRPr lang="en-US" sz="2400"/>
          </a:p>
          <a:p>
            <a:r>
              <a:rPr lang="en-US" sz="2400"/>
              <a:t>Google Tesseract is used for optical character recognition</a:t>
            </a:r>
          </a:p>
          <a:p>
            <a:r>
              <a:rPr lang="en-IN" sz="2400"/>
              <a:t>OCR </a:t>
            </a:r>
            <a:r>
              <a:rPr lang="en-IN" sz="2400" dirty="0"/>
              <a:t>will fail if the image has a </a:t>
            </a:r>
            <a:r>
              <a:rPr lang="en-IN" sz="2400"/>
              <a:t>noisy backgroun</a:t>
            </a:r>
            <a:endParaRPr lang="en-US" sz="2400"/>
          </a:p>
          <a:p>
            <a:r>
              <a:rPr lang="en-US" sz="2400"/>
              <a:t>T</a:t>
            </a:r>
            <a:r>
              <a:rPr lang="en-IN" sz="2400"/>
              <a:t>o </a:t>
            </a:r>
            <a:r>
              <a:rPr lang="en-IN" sz="2400" dirty="0"/>
              <a:t>improve OCR efficiency we use image processing methods </a:t>
            </a:r>
            <a:r>
              <a:rPr lang="en-IN" sz="2400"/>
              <a:t>in python</a:t>
            </a:r>
            <a:endParaRPr lang="en-US" sz="2400"/>
          </a:p>
          <a:p>
            <a:r>
              <a:rPr lang="en-US" sz="2400"/>
              <a:t>First background noise is removed.</a:t>
            </a:r>
          </a:p>
          <a:p>
            <a:r>
              <a:rPr lang="en-US" sz="2400"/>
              <a:t>Thresholding is done to make white pixels more white and black pixels more black</a:t>
            </a:r>
          </a:p>
          <a:p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19-09-2019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Mar Athanasius College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C443-AB27-4DEB-A407-D35155568BF1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486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155275"/>
            <a:ext cx="10515600" cy="1042545"/>
          </a:xfrm>
        </p:spPr>
        <p:txBody>
          <a:bodyPr/>
          <a:lstStyle/>
          <a:p>
            <a:pPr algn="ctr"/>
            <a:r>
              <a:rPr lang="en-IN" b="1" dirty="0"/>
              <a:t>Simulation: Image Processing Using Python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01807" y="711836"/>
            <a:ext cx="3780880" cy="2395261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19-09-2019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Mar Athanasius College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C443-AB27-4DEB-A407-D35155568BF1}" type="slidenum">
              <a:rPr lang="en-IN" smtClean="0"/>
              <a:t>6</a:t>
            </a:fld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147" y="621093"/>
            <a:ext cx="3854570" cy="27000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EA8BF1AC-0DF3-4D48-A6A8-70FD562BC909}"/>
              </a:ext>
            </a:extLst>
          </p:cNvPr>
          <p:cNvSpPr txBox="1"/>
          <p:nvPr/>
        </p:nvSpPr>
        <p:spPr>
          <a:xfrm>
            <a:off x="2975577" y="1189820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6817" y="3623720"/>
            <a:ext cx="3725900" cy="222451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7365" y="3656845"/>
            <a:ext cx="3566469" cy="203864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190473" y="3176108"/>
            <a:ext cx="3476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/>
              <a:t>Result after reducing noise</a:t>
            </a:r>
            <a:endParaRPr lang="en-IN" dirty="0"/>
          </a:p>
        </p:txBody>
      </p:sp>
      <p:sp>
        <p:nvSpPr>
          <p:cNvPr id="13" name="TextBox 12"/>
          <p:cNvSpPr txBox="1"/>
          <p:nvPr/>
        </p:nvSpPr>
        <p:spPr>
          <a:xfrm>
            <a:off x="2098440" y="5865579"/>
            <a:ext cx="2501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Result after </a:t>
            </a:r>
            <a:r>
              <a:rPr lang="en-IN" dirty="0" err="1"/>
              <a:t>thresholding</a:t>
            </a:r>
            <a:endParaRPr lang="en-IN" dirty="0"/>
          </a:p>
          <a:p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980875" y="5819111"/>
            <a:ext cx="1259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Final Result</a:t>
            </a:r>
          </a:p>
          <a:p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578860" y="3205894"/>
            <a:ext cx="1540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Original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228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E73C559-A82C-AF4E-A83C-0B0879343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/>
              <a:t>Block Diagram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xmlns="" id="{4272EFEE-4960-DA44-A63C-36F60BFF9F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406" y="1547813"/>
            <a:ext cx="6858000" cy="4316015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D67A360-A231-D94F-81A9-E0AB41126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19-09-2019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AF0FE48-8849-514D-9151-EF124149D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Mar Athanasius College Engineering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0D8C55F-295F-BB4F-9EE3-A60C0E9CF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C443-AB27-4DEB-A407-D35155568BF1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960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6CFF431-8EEF-1D41-8FCB-4B17C70F5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675"/>
            <a:ext cx="10515600" cy="802527"/>
          </a:xfrm>
        </p:spPr>
        <p:txBody>
          <a:bodyPr/>
          <a:lstStyle/>
          <a:p>
            <a:pPr algn="ctr"/>
            <a:r>
              <a:rPr lang="en-US" b="1" dirty="0"/>
              <a:t>Circuit Diagram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30" y="1061049"/>
            <a:ext cx="11211975" cy="511546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81F6AE7-B679-5A4B-9CF0-2E91F972E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19-09-2019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12CA0C5-D042-E347-831A-5BC5DBA99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Mar Athanasius College Engineering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005C7C2-32FD-C944-B95C-88A9FA721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C443-AB27-4DEB-A407-D35155568BF1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0882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656C43E-81B3-A547-A0F7-5ADF86ADE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6812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Video</a:t>
            </a:r>
          </a:p>
        </p:txBody>
      </p:sp>
      <p:pic>
        <p:nvPicPr>
          <p:cNvPr id="7" name="Video_20200606182239240_by_videoshow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55013" y="834049"/>
            <a:ext cx="7272068" cy="536879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B07C714-7066-6548-AFD4-E9DBE8EB1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19-09-2019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1E58252-C92D-FD47-B238-EE51D2E7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Mar Athanasius College Engineering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B008A26-8339-2E47-89E2-947D9FA5B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C443-AB27-4DEB-A407-D35155568BF1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466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601</TotalTime>
  <Words>335</Words>
  <Application>Microsoft Office PowerPoint</Application>
  <PresentationFormat>Widescreen</PresentationFormat>
  <Paragraphs>80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Text to Braille Scanner with Ultra Low Cost Refreshable Braille Display</vt:lpstr>
      <vt:lpstr>Contents</vt:lpstr>
      <vt:lpstr>Objective</vt:lpstr>
      <vt:lpstr>Slider Mechanism</vt:lpstr>
      <vt:lpstr>Image Processing Using Python</vt:lpstr>
      <vt:lpstr>Simulation: Image Processing Using Python</vt:lpstr>
      <vt:lpstr>Block Diagram</vt:lpstr>
      <vt:lpstr>Circuit Diagram</vt:lpstr>
      <vt:lpstr>Video</vt:lpstr>
      <vt:lpstr>Work Report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 to Braille Scanner with Ultra Low Cost Refreshable Braille Display</dc:title>
  <dc:creator>Vimal</dc:creator>
  <cp:lastModifiedBy>Windows User</cp:lastModifiedBy>
  <cp:revision>49</cp:revision>
  <dcterms:created xsi:type="dcterms:W3CDTF">2019-09-18T20:13:24Z</dcterms:created>
  <dcterms:modified xsi:type="dcterms:W3CDTF">2020-06-07T13:11:39Z</dcterms:modified>
</cp:coreProperties>
</file>